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1185"/>
        <p:guide pos="551"/>
        <p:guide orient="horz" pos="572"/>
        <p:guide pos="6357"/>
        <p:guide orient="horz" pos="4020"/>
        <p:guide pos="7242"/>
        <p:guide orient="horz" pos="754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1028700" y="6421381"/>
            <a:ext cx="7531099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www.week.vashifinancy.ru/kvizy-kvesty-testy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0" y="6340098"/>
            <a:ext cx="8006739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8" y="6441584"/>
            <a:ext cx="70507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kvizy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kvesty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-testy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2</a:t>
            </a: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4</a:t>
            </a: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-2</a:t>
            </a: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5</a:t>
            </a: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283" y="6311587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2197100" y="6330009"/>
            <a:ext cx="4903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</a:t>
            </a:r>
            <a:r>
              <a:rPr lang="en-US" sz="1200" b="1" u="sng" dirty="0" smtClean="0">
                <a:solidFill>
                  <a:schemeClr val="hlink"/>
                </a:solidFill>
                <a:latin typeface="+mn-lt"/>
                <a:sym typeface="Roboto"/>
              </a:rPr>
              <a:t>www.</a:t>
            </a:r>
            <a:r>
              <a:rPr lang="ru-RU" sz="1200" b="1" u="sng" dirty="0" smtClean="0">
                <a:solidFill>
                  <a:schemeClr val="hlink"/>
                </a:solidFill>
                <a:latin typeface="+mn-lt"/>
              </a:rPr>
              <a:t>course.ncfg.ru/invite.asp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1438</Words>
  <Application>Microsoft Office PowerPoint</Application>
  <PresentationFormat>Широкоэкранный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Noto Sans Symbols</vt:lpstr>
      <vt:lpstr>Roboto</vt:lpstr>
      <vt:lpstr>Roboto Black</vt:lpstr>
      <vt:lpstr>Segoe UI Historic</vt:lpstr>
      <vt:lpstr>Times New Roman</vt:lpstr>
      <vt:lpstr>Wingdings</vt:lpstr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SERKOVA</cp:lastModifiedBy>
  <cp:revision>85</cp:revision>
  <cp:lastPrinted>2020-10-22T11:58:16Z</cp:lastPrinted>
  <dcterms:modified xsi:type="dcterms:W3CDTF">2020-10-22T12:02:58Z</dcterms:modified>
</cp:coreProperties>
</file>